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10688638" cy="7562850"/>
  <p:notesSz cx="6858000" cy="9144000"/>
  <p:defaultTextStyle>
    <a:defPPr>
      <a:defRPr lang="en-US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-272" y="-120"/>
      </p:cViewPr>
      <p:guideLst>
        <p:guide orient="horz" pos="2382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D4DE-EDD2-4433-BB89-BB46ACAD380E}" type="datetimeFigureOut">
              <a:rPr lang="en-GB" smtClean="0"/>
              <a:t>04/08/20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C1DE-65A6-41D9-A659-EAA273CFD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033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D4DE-EDD2-4433-BB89-BB46ACAD380E}" type="datetimeFigureOut">
              <a:rPr lang="en-GB" smtClean="0"/>
              <a:t>04/08/20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C1DE-65A6-41D9-A659-EAA273CFD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58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49262" y="302865"/>
            <a:ext cx="2404944" cy="6452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2" y="302865"/>
            <a:ext cx="7036687" cy="64529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D4DE-EDD2-4433-BB89-BB46ACAD380E}" type="datetimeFigureOut">
              <a:rPr lang="en-GB" smtClean="0"/>
              <a:t>04/08/20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C1DE-65A6-41D9-A659-EAA273CFD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814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D4DE-EDD2-4433-BB89-BB46ACAD380E}" type="datetimeFigureOut">
              <a:rPr lang="en-GB" smtClean="0"/>
              <a:t>04/08/20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C1DE-65A6-41D9-A659-EAA273CFD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758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2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D4DE-EDD2-4433-BB89-BB46ACAD380E}" type="datetimeFigureOut">
              <a:rPr lang="en-GB" smtClean="0"/>
              <a:t>04/08/20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C1DE-65A6-41D9-A659-EAA273CFD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0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432" y="1764666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1" y="1764666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D4DE-EDD2-4433-BB89-BB46ACAD380E}" type="datetimeFigureOut">
              <a:rPr lang="en-GB" smtClean="0"/>
              <a:t>04/08/20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C1DE-65A6-41D9-A659-EAA273CFD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749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D4DE-EDD2-4433-BB89-BB46ACAD380E}" type="datetimeFigureOut">
              <a:rPr lang="en-GB" smtClean="0"/>
              <a:t>04/08/20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C1DE-65A6-41D9-A659-EAA273CFD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809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D4DE-EDD2-4433-BB89-BB46ACAD380E}" type="datetimeFigureOut">
              <a:rPr lang="en-GB" smtClean="0"/>
              <a:t>04/08/20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C1DE-65A6-41D9-A659-EAA273CFD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171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D4DE-EDD2-4433-BB89-BB46ACAD380E}" type="datetimeFigureOut">
              <a:rPr lang="en-GB" smtClean="0"/>
              <a:t>04/08/20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C1DE-65A6-41D9-A659-EAA273CFD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180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3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3011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3" y="1582597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D4DE-EDD2-4433-BB89-BB46ACAD380E}" type="datetimeFigureOut">
              <a:rPr lang="en-GB" smtClean="0"/>
              <a:t>04/08/20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C1DE-65A6-41D9-A659-EAA273CFD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900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D4DE-EDD2-4433-BB89-BB46ACAD380E}" type="datetimeFigureOut">
              <a:rPr lang="en-GB" smtClean="0"/>
              <a:t>04/08/20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C1DE-65A6-41D9-A659-EAA273CFD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279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764666"/>
            <a:ext cx="9619774" cy="4991131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FD4DE-EDD2-4433-BB89-BB46ACAD380E}" type="datetimeFigureOut">
              <a:rPr lang="en-GB" smtClean="0"/>
              <a:t>04/08/20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CC1DE-65A6-41D9-A659-EAA273CFD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188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2873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104287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1042873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10428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1042873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1042873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10428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10428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10428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10428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hyperlink" Target="https://www.farmvention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rmvention 2020 - Investigating the salt tolerance of pea plants - PPT Bas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061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rmvention 2020 - Investigating the salt tolerance of pea plants - PPT Base1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7" name="TextBox 6">
            <a:hlinkClick r:id="rId3"/>
          </p:cNvPr>
          <p:cNvSpPr txBox="1"/>
          <p:nvPr/>
        </p:nvSpPr>
        <p:spPr>
          <a:xfrm>
            <a:off x="1776647" y="5356889"/>
            <a:ext cx="724170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VAGRounded Lt-Normal"/>
                <a:cs typeface="VAGRounded Lt-Normal"/>
              </a:rPr>
              <a:t>www.farmvention.com</a:t>
            </a:r>
            <a:endParaRPr lang="en-US" sz="3200" b="1" dirty="0">
              <a:solidFill>
                <a:srgbClr val="FF0000"/>
              </a:solidFill>
              <a:latin typeface="VAGRounded Lt-Normal"/>
              <a:cs typeface="VAGRounded Lt-Normal"/>
            </a:endParaRPr>
          </a:p>
        </p:txBody>
      </p:sp>
    </p:spTree>
    <p:extLst>
      <p:ext uri="{BB962C8B-B14F-4D97-AF65-F5344CB8AC3E}">
        <p14:creationId xmlns:p14="http://schemas.microsoft.com/office/powerpoint/2010/main" val="1751154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rmvention 2020 - Investigating the salt tolerance of pea plants - PPT Base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99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rmvention 2020 - Investigating the salt tolerance of pea plants - PPT Base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36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rmvention 2020 - Investigating the salt tolerance of pea plants - PPT Base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04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rmvention 2020 - Investigating the salt tolerance of pea plants - PPT Base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607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rmvention 2020 - Investigating the salt tolerance of pea plants - PPT Base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86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rmvention 2020 - Investigating the salt tolerance of pea plants - PPT Base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359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rmvention 2020 - Investigating the salt tolerance of pea plants - PPT Base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99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rmvention 2020 - Investigating the salt tolerance of pea plants - PPT Base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71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</Words>
  <Application>Microsoft Macintosh PowerPoint</Application>
  <PresentationFormat>Custom</PresentationFormat>
  <Paragraphs>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nutrients affect plant growth?</dc:title>
  <dc:creator>Jennie Devine</dc:creator>
  <cp:lastModifiedBy>Kelly Monk</cp:lastModifiedBy>
  <cp:revision>4</cp:revision>
  <dcterms:created xsi:type="dcterms:W3CDTF">2020-04-14T08:44:23Z</dcterms:created>
  <dcterms:modified xsi:type="dcterms:W3CDTF">2020-08-04T07:06:39Z</dcterms:modified>
</cp:coreProperties>
</file>